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ealthresearchfunding.org/pros-cons-human-cloning/" Type="http://schemas.openxmlformats.org/officeDocument/2006/relationships/hyperlink" TargetMode="External" Id="rId4"/><Relationship Target="http://www.humancloning.org/essays/dani2.htm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462474" x="685800"/>
            <a:ext cy="23763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Human Cloning: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Syncopate"/>
                <a:ea typeface="Syncopate"/>
                <a:cs typeface="Syncopate"/>
                <a:sym typeface="Syncopate"/>
              </a:rPr>
              <a:t>Ethics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y="3057475" x="1345500"/>
            <a:ext cy="1159799" cx="6453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B7B7B7"/>
                </a:solidFill>
              </a:rPr>
              <a:t>By: Logan Gleeson,Scott Fischer, Jonathan Stickle, Sawyer Ikeda, Poh Maga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indent="457200">
              <a:spcBef>
                <a:spcPts val="0"/>
              </a:spcBef>
              <a:buNone/>
            </a:pPr>
            <a:r>
              <a:rPr sz="4800" lang="en">
                <a:latin typeface="Syncopate"/>
                <a:ea typeface="Syncopate"/>
                <a:cs typeface="Syncopate"/>
                <a:sym typeface="Syncopate"/>
              </a:rPr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is Cloning?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Cloning is the use of an organism’s genetic material to create a replica of that organism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05537" x="3014275"/>
            <a:ext cy="2336575" cx="311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3945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Controversy of Cloning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●"/>
            </a:pPr>
            <a:r>
              <a:rPr sz="1800" lang="en"/>
              <a:t>Many religious groups find cloning unethical and unnatural. </a:t>
            </a:r>
          </a:p>
          <a:p>
            <a:pPr rtl="0" lvl="0" indent="45720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“[cloning is a]...grave offense to the dignity of that person as well as the fundamental equality of people”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SzPct val="78571"/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 	-Pope Benedict XIV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There are many moral and ethical issues surrounding cloning.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How would Clones be treated?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What rights would apply to clones?</a:t>
            </a:r>
          </a:p>
          <a:p>
            <a:pPr rtl="0" lvl="1" indent="-317500" marL="9144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How would cloning be regulated?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Importance of Cloning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Cloning has several benefits and could be used in multiple different ways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Cloning of humans would be used to advance several field of research and science	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In the medical field researchers could use cloning to clone organs to test certain treatments/methods without risk of harming people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They could also use cloning to create donor organs that would not have risk of being rejected</a:t>
            </a:r>
          </a:p>
          <a:p>
            <a:pPr rtl="0" lvl="0" indent="-3429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1800" lang="en"/>
              <a:t>However, the methods that are used are considered to be unethical</a:t>
            </a:r>
          </a:p>
          <a:p>
            <a:pPr rtl="0" lvl="1" indent="-342900" marL="91440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sz="1800" lang="en"/>
              <a:t>This is because scientists are basically creating life through unnatural ways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Cloning affects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315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indent="0" marL="0">
              <a:spcBef>
                <a:spcPts val="0"/>
              </a:spcBef>
              <a:buNone/>
            </a:pPr>
            <a:r>
              <a:rPr sz="1800" lang="en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-Developments in cloning could be used to further develop other medical technologies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rPr sz="1800" lang="en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rPr>
              <a:t>-An organ donated from your own clone will not be rejected by your body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64170" x="3018462"/>
            <a:ext cy="2073475" cx="310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May be able to reverse heart attacks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Would be able to more vital organs to save peoples lives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Hindrances/ Disadvantages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Lose sense of individuality and value of life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Clones used as tools and replacement children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Cloning technology could be misused </a:t>
            </a:r>
          </a:p>
          <a:p>
            <a:pPr rtl="0" lvl="0" indent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(army of clones)</a:t>
            </a:r>
          </a:p>
          <a:p>
            <a:pPr lvl="0" indent="-419100" marL="45720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Birth Defects (defects seen in later life=prevents organ donation)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own Viewpoints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Benefits scientific research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Organ Replacement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Learn more about human biology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62750" x="5879900"/>
            <a:ext cy="2856050" cx="280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45818E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45818E"/>
                </a:solidFill>
                <a:hlinkClick r:id="rId3"/>
              </a:rPr>
              <a:t>http://www.humancloning.org/essays/dani2.htm</a:t>
            </a:r>
            <a:r>
              <a:rPr sz="2400" lang="en">
                <a:solidFill>
                  <a:srgbClr val="45818E"/>
                </a:solidFill>
              </a:rPr>
              <a:t> </a:t>
            </a:r>
          </a:p>
          <a:p>
            <a:pPr rtl="0" lvl="0" indent="-381000" marL="457200">
              <a:spcBef>
                <a:spcPts val="0"/>
              </a:spcBef>
              <a:buClr>
                <a:srgbClr val="45818E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45818E"/>
                </a:solidFill>
                <a:hlinkClick r:id="rId4"/>
              </a:rPr>
              <a:t>http://healthresearchfunding.org/pros-cons-human-cloning/</a:t>
            </a:r>
            <a:r>
              <a:rPr sz="2400" lang="en">
                <a:solidFill>
                  <a:srgbClr val="45818E"/>
                </a:solidFill>
              </a:rPr>
              <a:t> </a:t>
            </a:r>
          </a:p>
          <a:p>
            <a:pPr lvl="0" indent="-381000" marL="457200">
              <a:spcBef>
                <a:spcPts val="0"/>
              </a:spcBef>
              <a:buClr>
                <a:srgbClr val="45818E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45818E"/>
                </a:solidFill>
              </a:rPr>
              <a:t>http://www.google.com/images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